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7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7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78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8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8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2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5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5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5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McStasMcXtrace/McCode/wiki/Generating-input-files-for-Single_crystal-and-PowderN" TargetMode="External"/><Relationship Id="rId3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6" Type="http://schemas.openxmlformats.org/officeDocument/2006/relationships/image" Target="../media/image4.tif"/><Relationship Id="rId7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McStas samples for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samples for diffraction</a:t>
            </a:r>
          </a:p>
        </p:txBody>
      </p:sp>
      <p:sp>
        <p:nvSpPr>
          <p:cNvPr id="94" name="Erik Knuds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Erik Knudsen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104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102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97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98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99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00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1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3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169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71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175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77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178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182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186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192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1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02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06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08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09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10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14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16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17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18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219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230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220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21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22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3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24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25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29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3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34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8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9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240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41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42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43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44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5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46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8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9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50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1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3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54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5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256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57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58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59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60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61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262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3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64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65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6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267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68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9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1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272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273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284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274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75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78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79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1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2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3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5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6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7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7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</p:txBody>
      </p:sp>
      <p:sp>
        <p:nvSpPr>
          <p:cNvPr id="108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291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328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292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293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4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5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6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7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04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06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7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9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10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311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12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13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14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15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16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7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18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319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0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321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22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3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4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5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326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327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329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0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1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2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3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4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5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6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7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8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343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5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6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350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2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3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354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35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0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1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362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370" name="CustomShape 3"/>
          <p:cNvGrpSpPr/>
          <p:nvPr/>
        </p:nvGrpSpPr>
        <p:grpSpPr>
          <a:xfrm>
            <a:off x="1882725" y="1518219"/>
            <a:ext cx="7175775" cy="5882315"/>
            <a:chOff x="0" y="0"/>
            <a:chExt cx="7175774" cy="5882314"/>
          </a:xfrm>
        </p:grpSpPr>
        <p:sp>
          <p:nvSpPr>
            <p:cNvPr id="368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369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4810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371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377" name="CustomShape 3"/>
          <p:cNvGrpSpPr/>
          <p:nvPr/>
        </p:nvGrpSpPr>
        <p:grpSpPr>
          <a:xfrm>
            <a:off x="1693358" y="1186729"/>
            <a:ext cx="8985347" cy="5401017"/>
            <a:chOff x="378112" y="-830364"/>
            <a:chExt cx="8985346" cy="5401016"/>
          </a:xfrm>
        </p:grpSpPr>
        <p:sp>
          <p:nvSpPr>
            <p:cNvPr id="375" name="Rectangle"/>
            <p:cNvSpPr/>
            <p:nvPr/>
          </p:nvSpPr>
          <p:spPr>
            <a:xfrm>
              <a:off x="378112" y="-830365"/>
              <a:ext cx="8985347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lnSpc>
                  <a:spcPct val="10000"/>
                </a:lnSpc>
                <a:defRPr spc="0" sz="700"/>
              </a:pPr>
            </a:p>
          </p:txBody>
        </p:sp>
        <p:sp>
          <p:nvSpPr>
            <p:cNvPr id="376" name="# TITLE *Corundum-Al2O3-[R3-CH] Graafsma, H.;Souhassou, M.;Harkem[1998] [corundum saphire:blue, ruby:red]…"/>
            <p:cNvSpPr txBox="1"/>
            <p:nvPr/>
          </p:nvSpPr>
          <p:spPr>
            <a:xfrm>
              <a:off x="378112" y="-830365"/>
              <a:ext cx="8985347" cy="4686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378" name="CustomShape 4"/>
          <p:cNvSpPr txBox="1"/>
          <p:nvPr/>
        </p:nvSpPr>
        <p:spPr>
          <a:xfrm>
            <a:off x="7118925" y="1785328"/>
            <a:ext cx="3167069" cy="246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TextShape 1"/>
          <p:cNvSpPr txBox="1"/>
          <p:nvPr/>
        </p:nvSpPr>
        <p:spPr>
          <a:xfrm>
            <a:off x="1660223" y="813716"/>
            <a:ext cx="8239765" cy="419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382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383" name="TextShape 5"/>
          <p:cNvSpPr txBox="1"/>
          <p:nvPr/>
        </p:nvSpPr>
        <p:spPr>
          <a:xfrm>
            <a:off x="6136005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384" name="Ag.laz…"/>
          <p:cNvSpPr txBox="1"/>
          <p:nvPr/>
        </p:nvSpPr>
        <p:spPr>
          <a:xfrm>
            <a:off x="7365574" y="757308"/>
            <a:ext cx="3497478" cy="6057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385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8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389" name="CustomShape 2"/>
          <p:cNvSpPr txBox="1"/>
          <p:nvPr/>
        </p:nvSpPr>
        <p:spPr>
          <a:xfrm>
            <a:off x="1816894" y="1293838"/>
            <a:ext cx="8139389" cy="484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Windows: c:\mcstas-3.0\lib\data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Linux: /usr/(local)/share/mcstas/3.0/data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OS X: /Applications/McStas-3.0/Contents/Resources/mcstas/2.5/data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Process it using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which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https://github.com/McStasMcXtrace/McCode/wiki/Generating-input-files-for-Single_crystal-and-PowderN"/>
          <p:cNvSpPr txBox="1"/>
          <p:nvPr/>
        </p:nvSpPr>
        <p:spPr>
          <a:xfrm>
            <a:off x="1924112" y="863961"/>
            <a:ext cx="941992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https://github.com/McStasMcXtrace/McCode/wiki/Generating-input-files-for-Single_crystal-and-PowderN</a:t>
            </a:r>
            <a:r>
              <a:t> </a:t>
            </a:r>
          </a:p>
        </p:txBody>
      </p:sp>
      <p:pic>
        <p:nvPicPr>
          <p:cNvPr id="393" name="Screenshot 2021-05-03 at 21.23.19.png" descr="Screenshot 2021-05-03 at 21.2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4250" y="1012028"/>
            <a:ext cx="9251205" cy="8881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powder</a:t>
            </a:r>
          </a:p>
        </p:txBody>
      </p:sp>
      <p:sp>
        <p:nvSpPr>
          <p:cNvPr id="397" name="TextShape 2"/>
          <p:cNvSpPr txBox="1"/>
          <p:nvPr/>
        </p:nvSpPr>
        <p:spPr>
          <a:xfrm>
            <a:off x="1976982" y="1278792"/>
            <a:ext cx="8233086" cy="271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powders, the pure elastic diffraction is easy to prepare: LAZ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Single_crystal(powder=1, ...)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398" name="CustomShape 3"/>
          <p:cNvSpPr/>
          <p:nvPr/>
        </p:nvSpPr>
        <p:spPr>
          <a:xfrm>
            <a:off x="4781907" y="4245411"/>
            <a:ext cx="1969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powder</a:t>
            </a:r>
            <a:r>
              <a:t> file.cif</a:t>
            </a:r>
          </a:p>
        </p:txBody>
      </p:sp>
      <p:sp>
        <p:nvSpPr>
          <p:cNvPr id="399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400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Laz file</a:t>
            </a:r>
          </a:p>
        </p:txBody>
      </p:sp>
      <p:cxnSp>
        <p:nvCxnSpPr>
          <p:cNvPr id="401" name="Line 6"/>
          <p:cNvCxnSpPr>
            <a:stCxn id="399" idx="0"/>
            <a:endCxn id="398" idx="0"/>
          </p:cNvCxnSpPr>
          <p:nvPr/>
        </p:nvCxnSpPr>
        <p:spPr>
          <a:xfrm>
            <a:off x="2510684" y="4510151"/>
            <a:ext cx="3256053" cy="5022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402" name="Line 7"/>
          <p:cNvCxnSpPr>
            <a:stCxn id="398" idx="0"/>
            <a:endCxn id="400" idx="0"/>
          </p:cNvCxnSpPr>
          <p:nvPr/>
        </p:nvCxnSpPr>
        <p:spPr>
          <a:xfrm flipV="1">
            <a:off x="5766736" y="4351783"/>
            <a:ext cx="2388083" cy="20858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403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478" y="1852517"/>
            <a:ext cx="2728462" cy="185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Add a slide on elastic scatter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slide on elastic scattering…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6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SX</a:t>
            </a:r>
          </a:p>
        </p:txBody>
      </p:sp>
      <p:sp>
        <p:nvSpPr>
          <p:cNvPr id="407" name="TextShape 2"/>
          <p:cNvSpPr txBox="1"/>
          <p:nvPr/>
        </p:nvSpPr>
        <p:spPr>
          <a:xfrm>
            <a:off x="1976982" y="1278792"/>
            <a:ext cx="8233086" cy="224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single crystals, the pure elastic diffraction is easy to prepare: LAU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408" name="CustomShape 3"/>
          <p:cNvSpPr/>
          <p:nvPr/>
        </p:nvSpPr>
        <p:spPr>
          <a:xfrm>
            <a:off x="4822568" y="4195191"/>
            <a:ext cx="1270001" cy="1270001"/>
          </a:xfrm>
          <a:prstGeom prst="line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xtal</a:t>
            </a:r>
            <a:r>
              <a:t> file.cif</a:t>
            </a:r>
          </a:p>
        </p:txBody>
      </p:sp>
      <p:sp>
        <p:nvSpPr>
          <p:cNvPr id="409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410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Lau file</a:t>
            </a:r>
          </a:p>
        </p:txBody>
      </p:sp>
      <p:cxnSp>
        <p:nvCxnSpPr>
          <p:cNvPr id="411" name="Line 6"/>
          <p:cNvCxnSpPr>
            <a:stCxn id="409" idx="0"/>
            <a:endCxn id="408" idx="0"/>
          </p:cNvCxnSpPr>
          <p:nvPr/>
        </p:nvCxnSpPr>
        <p:spPr>
          <a:xfrm flipV="1">
            <a:off x="2510684" y="4510151"/>
            <a:ext cx="3057979" cy="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412" name="Line 7"/>
          <p:cNvCxnSpPr>
            <a:stCxn id="408" idx="0"/>
            <a:endCxn id="410" idx="0"/>
          </p:cNvCxnSpPr>
          <p:nvPr/>
        </p:nvCxnSpPr>
        <p:spPr>
          <a:xfrm flipV="1">
            <a:off x="5568662" y="4351783"/>
            <a:ext cx="2586157" cy="15836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413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4906" y="1939752"/>
            <a:ext cx="1719869" cy="208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6" name="TextShape 1"/>
          <p:cNvSpPr txBox="1"/>
          <p:nvPr/>
        </p:nvSpPr>
        <p:spPr>
          <a:xfrm>
            <a:off x="1752850" y="1350018"/>
            <a:ext cx="7179733" cy="713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nxs</a:t>
            </a:r>
            <a:r>
              <a:rPr b="0"/>
              <a:t> (Sample_nxs) – this is </a:t>
            </a:r>
            <a:r>
              <a:rPr i="1"/>
              <a:t>not</a:t>
            </a:r>
            <a:r>
              <a:rPr b="0"/>
              <a:t> a NeXus/HDF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question is how to generate these files…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i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hand ?</a:t>
            </a:r>
          </a:p>
        </p:txBody>
      </p:sp>
      <p:sp>
        <p:nvSpPr>
          <p:cNvPr id="417" name="TextShape 2"/>
          <p:cNvSpPr txBox="1"/>
          <p:nvPr/>
        </p:nvSpPr>
        <p:spPr>
          <a:xfrm>
            <a:off x="1434403" y="832021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421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422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6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7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8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9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0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1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8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433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4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5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6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7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15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116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117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22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123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125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26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135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1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1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152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160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161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165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